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75" r:id="rId2"/>
    <p:sldId id="276" r:id="rId3"/>
    <p:sldId id="258" r:id="rId4"/>
    <p:sldId id="264" r:id="rId5"/>
    <p:sldId id="272" r:id="rId6"/>
    <p:sldId id="273" r:id="rId7"/>
    <p:sldId id="267" r:id="rId8"/>
    <p:sldId id="277" r:id="rId9"/>
    <p:sldId id="281" r:id="rId10"/>
    <p:sldId id="268" r:id="rId11"/>
    <p:sldId id="279" r:id="rId12"/>
    <p:sldId id="269" r:id="rId13"/>
    <p:sldId id="280" r:id="rId14"/>
    <p:sldId id="263" r:id="rId15"/>
    <p:sldId id="282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86391" autoAdjust="0"/>
  </p:normalViewPr>
  <p:slideViewPr>
    <p:cSldViewPr>
      <p:cViewPr varScale="1">
        <p:scale>
          <a:sx n="59" d="100"/>
          <a:sy n="59" d="100"/>
        </p:scale>
        <p:origin x="-8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3DE80-AB86-4F81-8DBE-372EFAAAB65A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727FA-9374-4C9A-B1F7-95F689A2B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27FA-9374-4C9A-B1F7-95F689A2B00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C6B0E-D4E1-499A-9BC8-8E0D62472A3A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6E40A8-9AFF-43ED-B613-5B91D07814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C6B0E-D4E1-499A-9BC8-8E0D62472A3A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6E40A8-9AFF-43ED-B613-5B91D0781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C6B0E-D4E1-499A-9BC8-8E0D62472A3A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6E40A8-9AFF-43ED-B613-5B91D0781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C6B0E-D4E1-499A-9BC8-8E0D62472A3A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6E40A8-9AFF-43ED-B613-5B91D0781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C6B0E-D4E1-499A-9BC8-8E0D62472A3A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6E40A8-9AFF-43ED-B613-5B91D07814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C6B0E-D4E1-499A-9BC8-8E0D62472A3A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6E40A8-9AFF-43ED-B613-5B91D0781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C6B0E-D4E1-499A-9BC8-8E0D62472A3A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6E40A8-9AFF-43ED-B613-5B91D0781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C6B0E-D4E1-499A-9BC8-8E0D62472A3A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6E40A8-9AFF-43ED-B613-5B91D0781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C6B0E-D4E1-499A-9BC8-8E0D62472A3A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6E40A8-9AFF-43ED-B613-5B91D07814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C6B0E-D4E1-499A-9BC8-8E0D62472A3A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6E40A8-9AFF-43ED-B613-5B91D0781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C6B0E-D4E1-499A-9BC8-8E0D62472A3A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6E40A8-9AFF-43ED-B613-5B91D07814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44C6B0E-D4E1-499A-9BC8-8E0D62472A3A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86E40A8-9AFF-43ED-B613-5B91D07814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plainedgeschools.org/swells/volcano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62000"/>
            <a:ext cx="77724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blue.utb.edu/paullgj/physci1417/Lectures/Benioff_Z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09600"/>
            <a:ext cx="7391400" cy="5585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ture.nps.gov/geology/usgsnps/pltec/contvscont289x15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7433730" cy="4191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09800" y="381000"/>
            <a:ext cx="2591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Alps, Himalayas formation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2.bp.blogspot.com/-7d8rI10GBs8/TwgDzKmreaI/AAAAAAAAAGA/_dGVot3UIME/s1600/Tetton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90600"/>
            <a:ext cx="7162800" cy="5029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52600" y="3810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Convection cell movement  causing plate motion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gweaver.net/techhigh/projects/period1_2/Yellowstone/Images/transfor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400"/>
            <a:ext cx="6600825" cy="46863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52600" y="533400"/>
            <a:ext cx="2606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Transform plate boundary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lohs.slcusd.org/pages/teachers/rhamley/Biology/Continental%20Drift/Transfo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90600"/>
            <a:ext cx="6858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volcano.oregonstate.edu/oldroot/education/vwlessons/hot_spot_pics/Matt's_Island_Diagra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7290403" cy="588246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52600" y="0"/>
            <a:ext cx="5417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Age of Hawaiian Islands show direction of plate movement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4/40/Tectonic_plate_boundaries.png/500px-Tectonic_plate_boundari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81000"/>
            <a:ext cx="7696199" cy="5467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crack.seismo.unr.edu/ftp/pub/louie/class/100/globe-plat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66800"/>
            <a:ext cx="7162800" cy="4800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9200" y="228600"/>
            <a:ext cx="807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 showing earthquake and volcanic activity mainly occurs at plate boundaries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divediscover.whoi.edu/images/tectonics-separ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14400"/>
            <a:ext cx="71628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plainedgeschools.org/swells/conv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90600"/>
            <a:ext cx="7162800" cy="4724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381000"/>
            <a:ext cx="5508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Motion of convection cells at a divergent plate boundary:</a:t>
            </a:r>
          </a:p>
          <a:p>
            <a:r>
              <a:rPr lang="en-US" dirty="0" smtClean="0"/>
              <a:t>Sea-floor spreading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geology.uprm.edu/MorelockSite/morelockonline/1_image/mags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171700"/>
            <a:ext cx="5943600" cy="4686300"/>
          </a:xfrm>
          <a:prstGeom prst="rect">
            <a:avLst/>
          </a:prstGeom>
          <a:noFill/>
        </p:spPr>
      </p:pic>
      <p:pic>
        <p:nvPicPr>
          <p:cNvPr id="1030" name="Picture 6" descr="http://www.fourwinds10.net/resources/uploads/images/geomag%20pole%20shift%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81000"/>
            <a:ext cx="361950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iles.abovetopsecret.com/files/img/pw4e8e66f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350" y="533400"/>
            <a:ext cx="758825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mun.ca/biology/scarr/139411_Plate_Tectonics_(b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43000"/>
            <a:ext cx="7315200" cy="4724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381000"/>
            <a:ext cx="369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Divergent and convergent boundaries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platetectonics.com/book/images/Subduction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90600"/>
            <a:ext cx="6477000" cy="5181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52600" y="304800"/>
            <a:ext cx="4495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Converging ocean-continental plate boundary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ages.sciencedaily.com/2008/01/080103144448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14400"/>
            <a:ext cx="67818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211</TotalTime>
  <Words>54</Words>
  <Application>Microsoft Office PowerPoint</Application>
  <PresentationFormat>On-screen Show (4:3)</PresentationFormat>
  <Paragraphs>10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GNPS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temp</cp:lastModifiedBy>
  <cp:revision>23</cp:revision>
  <dcterms:created xsi:type="dcterms:W3CDTF">2011-05-12T18:52:46Z</dcterms:created>
  <dcterms:modified xsi:type="dcterms:W3CDTF">2015-12-08T19:33:26Z</dcterms:modified>
</cp:coreProperties>
</file>